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E7CBB-24AE-4D08-987C-D9295C561F26}" type="datetimeFigureOut">
              <a:rPr lang="en-US" smtClean="0"/>
              <a:t>4/26/2018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8F53C-3C3D-4649-9FFF-D345CD4A0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580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E7CBB-24AE-4D08-987C-D9295C561F26}" type="datetimeFigureOut">
              <a:rPr lang="en-US" smtClean="0"/>
              <a:t>4/26/2018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8F53C-3C3D-4649-9FFF-D345CD4A0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831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E7CBB-24AE-4D08-987C-D9295C561F26}" type="datetimeFigureOut">
              <a:rPr lang="en-US" smtClean="0"/>
              <a:t>4/26/2018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8F53C-3C3D-4649-9FFF-D345CD4A0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3531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E7CBB-24AE-4D08-987C-D9295C561F26}" type="datetimeFigureOut">
              <a:rPr lang="en-US" smtClean="0"/>
              <a:t>4/26/2018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8F53C-3C3D-4649-9FFF-D345CD4A0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0172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E7CBB-24AE-4D08-987C-D9295C561F26}" type="datetimeFigureOut">
              <a:rPr lang="en-US" smtClean="0"/>
              <a:t>4/26/2018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8F53C-3C3D-4649-9FFF-D345CD4A0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206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E7CBB-24AE-4D08-987C-D9295C561F26}" type="datetimeFigureOut">
              <a:rPr lang="en-US" smtClean="0"/>
              <a:t>4/26/2018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8F53C-3C3D-4649-9FFF-D345CD4A0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08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E7CBB-24AE-4D08-987C-D9295C561F26}" type="datetimeFigureOut">
              <a:rPr lang="en-US" smtClean="0"/>
              <a:t>4/26/2018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8F53C-3C3D-4649-9FFF-D345CD4A0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78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E7CBB-24AE-4D08-987C-D9295C561F26}" type="datetimeFigureOut">
              <a:rPr lang="en-US" smtClean="0"/>
              <a:t>4/26/2018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8F53C-3C3D-4649-9FFF-D345CD4A0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9010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E7CBB-24AE-4D08-987C-D9295C561F26}" type="datetimeFigureOut">
              <a:rPr lang="en-US" smtClean="0"/>
              <a:t>4/26/2018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8F53C-3C3D-4649-9FFF-D345CD4A0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4674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E7CBB-24AE-4D08-987C-D9295C561F26}" type="datetimeFigureOut">
              <a:rPr lang="en-US" smtClean="0"/>
              <a:t>4/26/2018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8F53C-3C3D-4649-9FFF-D345CD4A0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970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E7CBB-24AE-4D08-987C-D9295C561F26}" type="datetimeFigureOut">
              <a:rPr lang="en-US" smtClean="0"/>
              <a:t>4/26/2018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8F53C-3C3D-4649-9FFF-D345CD4A0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257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BE7CBB-24AE-4D08-987C-D9295C561F26}" type="datetimeFigureOut">
              <a:rPr lang="en-US" smtClean="0"/>
              <a:t>4/26/2018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68F53C-3C3D-4649-9FFF-D345CD4A0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501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Me llamo ____________ </a:t>
            </a:r>
            <a:r>
              <a:rPr lang="en-US" dirty="0" err="1" smtClean="0">
                <a:solidFill>
                  <a:srgbClr val="00B050"/>
                </a:solidFill>
              </a:rPr>
              <a:t>clase</a:t>
            </a:r>
            <a:r>
              <a:rPr lang="en-US" dirty="0" smtClean="0">
                <a:solidFill>
                  <a:srgbClr val="00B050"/>
                </a:solidFill>
              </a:rPr>
              <a:t> 702</a:t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>La fecha es el 26 de </a:t>
            </a:r>
            <a:r>
              <a:rPr lang="en-US" dirty="0" err="1" smtClean="0">
                <a:solidFill>
                  <a:srgbClr val="00B050"/>
                </a:solidFill>
              </a:rPr>
              <a:t>abril</a:t>
            </a:r>
            <a:r>
              <a:rPr lang="en-US" dirty="0" smtClean="0">
                <a:solidFill>
                  <a:srgbClr val="00B050"/>
                </a:solidFill>
              </a:rPr>
              <a:t> del 2018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ES_tradnl" dirty="0" err="1" smtClean="0">
                <a:solidFill>
                  <a:srgbClr val="FF0000"/>
                </a:solidFill>
              </a:rPr>
              <a:t>Proposito</a:t>
            </a:r>
            <a:r>
              <a:rPr lang="es-ES_tradnl" dirty="0" smtClean="0">
                <a:solidFill>
                  <a:srgbClr val="FF0000"/>
                </a:solidFill>
              </a:rPr>
              <a:t> # 61a: </a:t>
            </a:r>
            <a:r>
              <a:rPr lang="es-ES_tradnl" dirty="0" smtClean="0"/>
              <a:t>¿Cómo es la Republica Dominicana?</a:t>
            </a:r>
          </a:p>
          <a:p>
            <a:pPr marL="0" indent="0">
              <a:buNone/>
            </a:pPr>
            <a:r>
              <a:rPr lang="es-ES_tradnl" i="1" dirty="0" smtClean="0">
                <a:solidFill>
                  <a:srgbClr val="7030A0"/>
                </a:solidFill>
              </a:rPr>
              <a:t>L.O: to </a:t>
            </a:r>
            <a:r>
              <a:rPr lang="es-ES_tradnl" i="1" dirty="0" err="1" smtClean="0">
                <a:solidFill>
                  <a:srgbClr val="7030A0"/>
                </a:solidFill>
              </a:rPr>
              <a:t>learn</a:t>
            </a:r>
            <a:r>
              <a:rPr lang="es-ES_tradnl" i="1" dirty="0" smtClean="0">
                <a:solidFill>
                  <a:srgbClr val="7030A0"/>
                </a:solidFill>
              </a:rPr>
              <a:t> </a:t>
            </a:r>
            <a:r>
              <a:rPr lang="es-ES_tradnl" i="1" dirty="0" err="1" smtClean="0">
                <a:solidFill>
                  <a:srgbClr val="7030A0"/>
                </a:solidFill>
              </a:rPr>
              <a:t>about</a:t>
            </a:r>
            <a:r>
              <a:rPr lang="es-ES_tradnl" i="1" dirty="0" smtClean="0">
                <a:solidFill>
                  <a:srgbClr val="7030A0"/>
                </a:solidFill>
              </a:rPr>
              <a:t> </a:t>
            </a:r>
            <a:r>
              <a:rPr lang="es-ES_tradnl" i="1" dirty="0" err="1" smtClean="0">
                <a:solidFill>
                  <a:srgbClr val="7030A0"/>
                </a:solidFill>
              </a:rPr>
              <a:t>the</a:t>
            </a:r>
            <a:r>
              <a:rPr lang="es-ES_tradnl" i="1" dirty="0" smtClean="0">
                <a:solidFill>
                  <a:srgbClr val="7030A0"/>
                </a:solidFill>
              </a:rPr>
              <a:t> </a:t>
            </a:r>
            <a:r>
              <a:rPr lang="es-ES_tradnl" i="1" dirty="0" err="1" smtClean="0">
                <a:solidFill>
                  <a:srgbClr val="7030A0"/>
                </a:solidFill>
              </a:rPr>
              <a:t>influence</a:t>
            </a:r>
            <a:r>
              <a:rPr lang="es-ES_tradnl" i="1" dirty="0" smtClean="0">
                <a:solidFill>
                  <a:srgbClr val="7030A0"/>
                </a:solidFill>
              </a:rPr>
              <a:t> of baseball in </a:t>
            </a:r>
            <a:r>
              <a:rPr lang="es-ES_tradnl" i="1" dirty="0" err="1" smtClean="0">
                <a:solidFill>
                  <a:srgbClr val="7030A0"/>
                </a:solidFill>
              </a:rPr>
              <a:t>Dominican</a:t>
            </a:r>
            <a:r>
              <a:rPr lang="es-ES_tradnl" i="1" dirty="0" smtClean="0">
                <a:solidFill>
                  <a:srgbClr val="7030A0"/>
                </a:solidFill>
              </a:rPr>
              <a:t> </a:t>
            </a:r>
            <a:r>
              <a:rPr lang="es-ES_tradnl" i="1" dirty="0" err="1" smtClean="0">
                <a:solidFill>
                  <a:srgbClr val="7030A0"/>
                </a:solidFill>
              </a:rPr>
              <a:t>Republic</a:t>
            </a:r>
            <a:endParaRPr lang="es-ES_tradnl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Actividades:</a:t>
            </a:r>
          </a:p>
          <a:p>
            <a:r>
              <a:rPr lang="es-ES_tradnl" dirty="0" smtClean="0"/>
              <a:t>Mirar la primera parte del documental </a:t>
            </a:r>
            <a:r>
              <a:rPr lang="es-ES_tradnl" u="sng" dirty="0" smtClean="0"/>
              <a:t>Rumbo a las grandes ligas</a:t>
            </a:r>
            <a:r>
              <a:rPr lang="es-ES_tradnl" dirty="0" smtClean="0"/>
              <a:t> (2007)</a:t>
            </a:r>
          </a:p>
          <a:p>
            <a:r>
              <a:rPr lang="es-ES_tradnl" dirty="0" smtClean="0"/>
              <a:t>Tomar apuntes activos durante el documental.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Tarea # 61a: </a:t>
            </a:r>
            <a:r>
              <a:rPr lang="es-ES_tradnl" dirty="0" smtClean="0"/>
              <a:t>En el paquete </a:t>
            </a:r>
            <a:r>
              <a:rPr lang="es-ES_tradnl" u="sng" dirty="0" smtClean="0"/>
              <a:t>Rumbo a las Grandes Ligas</a:t>
            </a:r>
            <a:r>
              <a:rPr lang="es-ES_tradnl" dirty="0" smtClean="0"/>
              <a:t> completa p. 1 (#1-17)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355038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</TotalTime>
  <Words>70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702 La fecha es el 26 de abril del 2018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702 La fecha es el 26 de abril del 2018</dc:title>
  <dc:creator>Helen Zumaeta</dc:creator>
  <cp:lastModifiedBy>Helen Zumaeta</cp:lastModifiedBy>
  <cp:revision>7</cp:revision>
  <dcterms:created xsi:type="dcterms:W3CDTF">2018-04-26T15:06:57Z</dcterms:created>
  <dcterms:modified xsi:type="dcterms:W3CDTF">2018-04-26T19:26:50Z</dcterms:modified>
</cp:coreProperties>
</file>